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77" r:id="rId2"/>
  </p:sldMasterIdLst>
  <p:notesMasterIdLst>
    <p:notesMasterId r:id="rId8"/>
  </p:notesMasterIdLst>
  <p:sldIdLst>
    <p:sldId id="280" r:id="rId3"/>
    <p:sldId id="277" r:id="rId4"/>
    <p:sldId id="278" r:id="rId5"/>
    <p:sldId id="279" r:id="rId6"/>
    <p:sldId id="28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2" autoAdjust="0"/>
    <p:restoredTop sz="89825" autoAdjust="0"/>
  </p:normalViewPr>
  <p:slideViewPr>
    <p:cSldViewPr>
      <p:cViewPr>
        <p:scale>
          <a:sx n="95" d="100"/>
          <a:sy n="95" d="100"/>
        </p:scale>
        <p:origin x="-2118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de-DE"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de-DE" sz="1200"/>
            </a:lvl1pPr>
          </a:lstStyle>
          <a:p>
            <a:fld id="{00F830A1-3891-4B82-A120-081866556DA0}" type="datetimeFigureOut">
              <a:pPr/>
              <a:t>04.01.2014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de-DE"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de-DE" sz="1200"/>
            </a:lvl1pPr>
          </a:lstStyle>
          <a:p>
            <a:fld id="{58CC9574-A819-4FE4-99A7-1E27AD09ADC2}" type="slidenum"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0582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Diese </a:t>
            </a:r>
            <a:r>
              <a:rPr lang="de-DE" dirty="0" smtClean="0"/>
              <a:t>Präsentation veranschaulicht die neuen Fähigkeiten von PowerPoint. Betrachten Sie sie am besten als Diashow. Diese Folien sollen Ihnen als Anregung zur Gestaltung eigener Präsentationen in PowerPoint 2010 dienen.</a:t>
            </a:r>
          </a:p>
          <a:p>
            <a:endParaRPr lang="de-DE" dirty="0" smtClean="0"/>
          </a:p>
          <a:p>
            <a:r>
              <a:rPr lang="de-DE" dirty="0" smtClean="0"/>
              <a:t>Weitere Beispielvorlagen können Sie anzeigen, indem Sie auf die Registerkarte Datei und dann auf der Registerkarte Neu auf Beispielvorlagen klicken.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de-DE" smtClean="0"/>
              <a:pPr/>
              <a:t>2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548" y="20547"/>
            <a:ext cx="3498527" cy="28253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503486" y="20548"/>
            <a:ext cx="5624418" cy="28254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0923" y="2818500"/>
            <a:ext cx="7668994" cy="22962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662119" y="2819400"/>
            <a:ext cx="1461333" cy="2293850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20548" y="5089818"/>
            <a:ext cx="9098280" cy="173736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755230" y="2469776"/>
            <a:ext cx="304800" cy="152400"/>
          </a:xfrm>
          <a:prstGeom prst="rect">
            <a:avLst/>
          </a:prstGeom>
          <a:solidFill>
            <a:srgbClr val="F27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de-DE">
              <a:solidFill>
                <a:srgbClr val="F47F28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581400" y="1295400"/>
            <a:ext cx="5105400" cy="1416269"/>
          </a:xfrm>
        </p:spPr>
        <p:txBody>
          <a:bodyPr anchor="b">
            <a:normAutofit/>
          </a:bodyPr>
          <a:lstStyle>
            <a:lvl1pPr algn="r" eaLnBrk="1" latinLnBrk="0" hangingPunct="1">
              <a:buNone/>
              <a:defRPr kumimoji="0" lang="de-DE"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kumimoji="0" lang="de-DE"/>
              <a:t>Formatvorlage des Untertitelmasters durch Klicken bearbeiten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44" y="4114800"/>
            <a:ext cx="7315200" cy="914400"/>
          </a:xfrm>
        </p:spPr>
        <p:txBody>
          <a:bodyPr anchor="b" anchorCtr="0">
            <a:normAutofit/>
          </a:bodyPr>
          <a:lstStyle>
            <a:lvl1pPr marL="0" indent="0" eaLnBrk="1" latinLnBrk="0" hangingPunct="1">
              <a:defRPr kumimoji="0" lang="de-DE" sz="3600" b="1" kern="12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l" defTabSz="914400"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build="p">
        <p:tmplLst>
          <p:tmpl lvl="1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dien mit 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6" name="Rectangle 5"/>
          <p:cNvSpPr/>
          <p:nvPr userDrawn="1"/>
        </p:nvSpPr>
        <p:spPr>
          <a:xfrm>
            <a:off x="595263" y="4800600"/>
            <a:ext cx="4873752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de-DE" b="1">
              <a:latin typeface="Georgia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6552" y="4800600"/>
            <a:ext cx="4809244" cy="566738"/>
          </a:xfrm>
        </p:spPr>
        <p:txBody>
          <a:bodyPr anchor="b">
            <a:normAutofit/>
          </a:bodyPr>
          <a:lstStyle>
            <a:lvl1pPr algn="ctr" eaLnBrk="1" latinLnBrk="0" hangingPunct="1">
              <a:defRPr kumimoji="0" lang="de-DE"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9" name="Media Placeholder 8"/>
          <p:cNvSpPr>
            <a:spLocks noGrp="1"/>
          </p:cNvSpPr>
          <p:nvPr>
            <p:ph type="media" sz="quarter" idx="13"/>
          </p:nvPr>
        </p:nvSpPr>
        <p:spPr>
          <a:xfrm>
            <a:off x="587022" y="838200"/>
            <a:ext cx="4873752" cy="3812822"/>
          </a:xfrm>
        </p:spPr>
        <p:txBody>
          <a:bodyPr/>
          <a:lstStyle>
            <a:lvl1pPr eaLnBrk="1" latinLnBrk="0" hangingPunct="1">
              <a:buNone/>
              <a:defRPr kumimoji="0" lang="de-DE"/>
            </a:lvl1pPr>
          </a:lstStyle>
          <a:p>
            <a:pPr eaLnBrk="1" latinLnBrk="0" hangingPunct="1"/>
            <a:r>
              <a:rPr lang="de-DE" smtClean="0"/>
              <a:t>Mediaclip durch Klicken auf Symbol hinzufügen</a:t>
            </a:r>
            <a:endParaRPr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5776863" y="838200"/>
            <a:ext cx="2819400" cy="4636911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de-DE" sz="2400">
                <a:solidFill>
                  <a:schemeClr val="bg1"/>
                </a:solidFill>
              </a:defRPr>
            </a:lvl1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792800" y="4800600"/>
            <a:ext cx="5500800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de-DE" b="1">
              <a:latin typeface="Georgi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ctr" eaLnBrk="1" latinLnBrk="0" hangingPunct="1">
              <a:defRPr kumimoji="0" lang="de-DE"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de-DE" sz="3200"/>
            </a:lvl1pPr>
            <a:lvl2pPr marL="457200" indent="0" eaLnBrk="1" latinLnBrk="0" hangingPunct="1">
              <a:buNone/>
              <a:defRPr kumimoji="0" lang="de-DE" sz="2800"/>
            </a:lvl2pPr>
            <a:lvl3pPr marL="914400" indent="0" eaLnBrk="1" latinLnBrk="0" hangingPunct="1">
              <a:buNone/>
              <a:defRPr kumimoji="0" lang="de-DE" sz="2400"/>
            </a:lvl3pPr>
            <a:lvl4pPr marL="1371600" indent="0" eaLnBrk="1" latinLnBrk="0" hangingPunct="1">
              <a:buNone/>
              <a:defRPr kumimoji="0" lang="de-DE" sz="2000"/>
            </a:lvl4pPr>
            <a:lvl5pPr marL="1828800" indent="0" eaLnBrk="1" latinLnBrk="0" hangingPunct="1">
              <a:buNone/>
              <a:defRPr kumimoji="0" lang="de-DE" sz="2000"/>
            </a:lvl5pPr>
            <a:lvl6pPr marL="2286000" indent="0" eaLnBrk="1" latinLnBrk="0" hangingPunct="1">
              <a:buNone/>
              <a:defRPr kumimoji="0" lang="de-DE" sz="2000"/>
            </a:lvl6pPr>
            <a:lvl7pPr marL="2743200" indent="0" eaLnBrk="1" latinLnBrk="0" hangingPunct="1">
              <a:buNone/>
              <a:defRPr kumimoji="0" lang="de-DE" sz="2000"/>
            </a:lvl7pPr>
            <a:lvl8pPr marL="3200400" indent="0" eaLnBrk="1" latinLnBrk="0" hangingPunct="1">
              <a:buNone/>
              <a:defRPr kumimoji="0" lang="de-DE" sz="2000"/>
            </a:lvl8pPr>
            <a:lvl9pPr marL="3657600" indent="0" eaLnBrk="1" latinLnBrk="0" hangingPunct="1">
              <a:buNone/>
              <a:defRPr kumimoji="0" lang="de-DE" sz="2000"/>
            </a:lvl9pPr>
          </a:lstStyle>
          <a:p>
            <a:pPr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62600"/>
            <a:ext cx="5486400" cy="609600"/>
          </a:xfrm>
        </p:spPr>
        <p:txBody>
          <a:bodyPr/>
          <a:lstStyle>
            <a:lvl1pPr marL="0" indent="0" algn="ctr" eaLnBrk="1" latinLnBrk="0" hangingPunct="1">
              <a:buNone/>
              <a:defRPr kumimoji="0" lang="de-DE" sz="1400"/>
            </a:lvl1pPr>
            <a:lvl2pPr marL="457200" indent="0" eaLnBrk="1" latinLnBrk="0" hangingPunct="1">
              <a:buNone/>
              <a:defRPr kumimoji="0" lang="de-DE" sz="1200"/>
            </a:lvl2pPr>
            <a:lvl3pPr marL="914400" indent="0" eaLnBrk="1" latinLnBrk="0" hangingPunct="1">
              <a:buNone/>
              <a:defRPr kumimoji="0" lang="de-DE" sz="1000"/>
            </a:lvl3pPr>
            <a:lvl4pPr marL="1371600" indent="0" eaLnBrk="1" latinLnBrk="0" hangingPunct="1">
              <a:buNone/>
              <a:defRPr kumimoji="0" lang="de-DE" sz="900"/>
            </a:lvl4pPr>
            <a:lvl5pPr marL="1828800" indent="0" eaLnBrk="1" latinLnBrk="0" hangingPunct="1">
              <a:buNone/>
              <a:defRPr kumimoji="0" lang="de-DE" sz="900"/>
            </a:lvl5pPr>
            <a:lvl6pPr marL="2286000" indent="0" eaLnBrk="1" latinLnBrk="0" hangingPunct="1">
              <a:buNone/>
              <a:defRPr kumimoji="0" lang="de-DE" sz="900"/>
            </a:lvl6pPr>
            <a:lvl7pPr marL="2743200" indent="0" eaLnBrk="1" latinLnBrk="0" hangingPunct="1">
              <a:buNone/>
              <a:defRPr kumimoji="0" lang="de-DE" sz="900"/>
            </a:lvl7pPr>
            <a:lvl8pPr marL="3200400" indent="0" eaLnBrk="1" latinLnBrk="0" hangingPunct="1">
              <a:buNone/>
              <a:defRPr kumimoji="0" lang="de-DE" sz="900"/>
            </a:lvl8pPr>
            <a:lvl9pPr marL="3657600" indent="0" eaLnBrk="1" latinLnBrk="0" hangingPunct="1">
              <a:buNone/>
              <a:defRPr kumimoji="0" lang="de-DE" sz="900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vertikaler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0" y="414867"/>
            <a:ext cx="5029200" cy="457200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 algn="l" eaLnBrk="1" latinLnBrk="0" hangingPunct="1">
              <a:defRPr kumimoji="0" lang="de-DE" sz="28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de-DE"/>
              <a:t>    Titelmasterformat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15000" y="274638"/>
            <a:ext cx="2057400" cy="5851525"/>
          </a:xfrm>
        </p:spPr>
        <p:txBody>
          <a:bodyPr vert="eaVert"/>
          <a:lstStyle/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1054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Komplett 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8581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1992354"/>
            <a:ext cx="5867400" cy="1970046"/>
          </a:xfrm>
        </p:spPr>
        <p:txBody>
          <a:bodyPr anchor="ctr">
            <a:normAutofit/>
          </a:bodyPr>
          <a:lstStyle>
            <a:lvl1pPr algn="l" eaLnBrk="1" latinLnBrk="0" hangingPunct="1">
              <a:defRPr kumimoji="0" lang="de-DE" sz="3000" b="1" cap="all"/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5105400"/>
            <a:ext cx="8229601" cy="375787"/>
          </a:xfrm>
        </p:spPr>
        <p:txBody>
          <a:bodyPr anchor="b">
            <a:normAutofit/>
          </a:bodyPr>
          <a:lstStyle>
            <a:lvl1pPr marL="0" indent="0" algn="r" eaLnBrk="1" latinLnBrk="0" hangingPunct="1">
              <a:buNone/>
              <a:defRPr kumimoji="0" lang="de-DE"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de-DE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de-DE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de-DE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de-DE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de-DE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de-DE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de-DE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de-DE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7" name="Oval 6"/>
          <p:cNvSpPr/>
          <p:nvPr userDrawn="1"/>
        </p:nvSpPr>
        <p:spPr>
          <a:xfrm>
            <a:off x="762000" y="1946209"/>
            <a:ext cx="2057400" cy="2057400"/>
          </a:xfrm>
          <a:prstGeom prst="ellipse">
            <a:avLst/>
          </a:prstGeom>
          <a:gradFill flip="none" rotWithShape="1">
            <a:gsLst>
              <a:gs pos="0">
                <a:srgbClr val="F39C29"/>
              </a:gs>
              <a:gs pos="50000">
                <a:srgbClr val="F7931D"/>
              </a:gs>
              <a:gs pos="100000">
                <a:srgbClr val="FF6600"/>
              </a:gs>
            </a:gsLst>
            <a:path path="circle">
              <a:fillToRect l="50000" t="50000" r="50000" b="50000"/>
            </a:path>
            <a:tileRect/>
          </a:gradFill>
          <a:ln w="82550">
            <a:noFill/>
          </a:ln>
          <a:effectLst>
            <a:outerShdw blurRad="1524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de-DE"/>
              <a:t>             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686800" y="526537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de-DE">
                <a:solidFill>
                  <a:srgbClr val="FF6600"/>
                </a:solidFill>
              </a:rPr>
              <a:t>          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1007328" y="199235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de-DE"/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/>
          <a:srcRect l="2599" r="5874" b="5262"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180" y="76200"/>
            <a:ext cx="8403020" cy="685800"/>
          </a:xfrm>
        </p:spPr>
        <p:txBody>
          <a:bodyPr anchor="ctr" anchorCtr="0">
            <a:normAutofit/>
          </a:bodyPr>
          <a:lstStyle>
            <a:lvl1pPr algn="l" eaLnBrk="1" latinLnBrk="0" hangingPunct="1">
              <a:defRPr kumimoji="0" lang="de-DE" sz="3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: Hervorhebung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838200"/>
          </a:xfrm>
        </p:spPr>
        <p:txBody>
          <a:bodyPr anchor="b">
            <a:normAutofit/>
          </a:bodyPr>
          <a:lstStyle>
            <a:lvl1pPr algn="l" eaLnBrk="1" latinLnBrk="0" hangingPunct="1">
              <a:defRPr kumimoji="0" lang="de-DE" sz="28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2"/>
            <a:ext cx="4038600" cy="3971455"/>
          </a:xfrm>
        </p:spPr>
        <p:txBody>
          <a:bodyPr/>
          <a:lstStyle>
            <a:lvl1pPr eaLnBrk="1" latinLnBrk="0" hangingPunct="1">
              <a:defRPr kumimoji="0" lang="de-DE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de-DE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de-DE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de-DE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de-DE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eaLnBrk="1" latinLnBrk="0" hangingPunct="1">
              <a:defRPr kumimoji="0" lang="de-DE" sz="1800"/>
            </a:lvl6pPr>
            <a:lvl7pPr eaLnBrk="1" latinLnBrk="0" hangingPunct="1">
              <a:defRPr kumimoji="0" lang="de-DE" sz="1800"/>
            </a:lvl7pPr>
            <a:lvl8pPr eaLnBrk="1" latinLnBrk="0" hangingPunct="1">
              <a:defRPr kumimoji="0" lang="de-DE" sz="1800"/>
            </a:lvl8pPr>
            <a:lvl9pPr eaLnBrk="1" latinLnBrk="0" hangingPunct="1">
              <a:defRPr kumimoji="0" lang="de-DE" sz="1800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3971454"/>
          </a:xfrm>
        </p:spPr>
        <p:txBody>
          <a:bodyPr/>
          <a:lstStyle>
            <a:lvl1pPr eaLnBrk="1" latinLnBrk="0" hangingPunct="1">
              <a:defRPr kumimoji="0" lang="de-DE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de-DE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de-DE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de-DE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de-DE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eaLnBrk="1" latinLnBrk="0" hangingPunct="1">
              <a:defRPr kumimoji="0" lang="de-DE" sz="1800"/>
            </a:lvl6pPr>
            <a:lvl7pPr eaLnBrk="1" latinLnBrk="0" hangingPunct="1">
              <a:defRPr kumimoji="0" lang="de-DE" sz="1800"/>
            </a:lvl7pPr>
            <a:lvl8pPr eaLnBrk="1" latinLnBrk="0" hangingPunct="1">
              <a:defRPr kumimoji="0" lang="de-DE" sz="1800"/>
            </a:lvl8pPr>
            <a:lvl9pPr eaLnBrk="1" latinLnBrk="0" hangingPunct="1">
              <a:defRPr kumimoji="0" lang="de-DE" sz="1800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762000"/>
            <a:ext cx="2445488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400" y="2077200"/>
            <a:ext cx="7010400" cy="1143000"/>
          </a:xfrm>
        </p:spPr>
        <p:txBody>
          <a:bodyPr/>
          <a:lstStyle>
            <a:lvl1pPr algn="l" eaLnBrk="1" latinLnBrk="0" hangingPunct="1">
              <a:defRPr kumimoji="0" lang="de-DE"/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Titel: Hervorhebung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90400" y="3081000"/>
            <a:ext cx="8686800" cy="1095600"/>
          </a:xfrm>
        </p:spPr>
        <p:txBody>
          <a:bodyPr>
            <a:normAutofit/>
          </a:bodyPr>
          <a:lstStyle>
            <a:lvl1pPr algn="ctr" eaLnBrk="1" latinLnBrk="0" hangingPunct="1">
              <a:defRPr kumimoji="0" lang="de-DE" sz="4600" b="1" kern="1200" spc="-150" baseline="0">
                <a:ln>
                  <a:gradFill>
                    <a:gsLst>
                      <a:gs pos="0">
                        <a:schemeClr val="bg1"/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lin ang="5400000" scaled="0"/>
                  </a:gradFill>
                </a:ln>
                <a:gradFill>
                  <a:gsLst>
                    <a:gs pos="11000">
                      <a:schemeClr val="bg1">
                        <a:lumMod val="75000"/>
                      </a:schemeClr>
                    </a:gs>
                    <a:gs pos="91000">
                      <a:schemeClr val="bg1"/>
                    </a:gs>
                  </a:gsLst>
                  <a:lin ang="16200000" scaled="1"/>
                </a:gradFill>
                <a:effectLst>
                  <a:outerShdw blurRad="38100" algn="ctr" rotWithShape="0">
                    <a:prstClr val="black">
                      <a:alpha val="25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de-DE"/>
              <a:t>Titelmasterformat durch Klicken bearbeiten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283952" y="2424752"/>
            <a:ext cx="8694000" cy="639762"/>
          </a:xfrm>
        </p:spPr>
        <p:txBody>
          <a:bodyPr anchor="b">
            <a:normAutofit/>
          </a:bodyPr>
          <a:lstStyle>
            <a:lvl1pPr marL="0" indent="0" algn="ctr" eaLnBrk="1" latinLnBrk="0" hangingPunct="1">
              <a:buNone/>
              <a:defRPr kumimoji="0" lang="de-DE" sz="2800" kern="1200">
                <a:solidFill>
                  <a:srgbClr val="2E507A">
                    <a:alpha val="81000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 eaLnBrk="1" latinLnBrk="0" hangingPunct="1">
              <a:buNone/>
              <a:defRPr kumimoji="0" lang="de-DE" sz="2000" b="1"/>
            </a:lvl2pPr>
            <a:lvl3pPr marL="914400" indent="0" eaLnBrk="1" latinLnBrk="0" hangingPunct="1">
              <a:buNone/>
              <a:defRPr kumimoji="0" lang="de-DE" sz="1800" b="1"/>
            </a:lvl3pPr>
            <a:lvl4pPr marL="1371600" indent="0" eaLnBrk="1" latinLnBrk="0" hangingPunct="1">
              <a:buNone/>
              <a:defRPr kumimoji="0" lang="de-DE" sz="1600" b="1"/>
            </a:lvl4pPr>
            <a:lvl5pPr marL="1828800" indent="0" eaLnBrk="1" latinLnBrk="0" hangingPunct="1">
              <a:buNone/>
              <a:defRPr kumimoji="0" lang="de-DE" sz="1600" b="1"/>
            </a:lvl5pPr>
            <a:lvl6pPr marL="2286000" indent="0" eaLnBrk="1" latinLnBrk="0" hangingPunct="1">
              <a:buNone/>
              <a:defRPr kumimoji="0" lang="de-DE" sz="1600" b="1"/>
            </a:lvl6pPr>
            <a:lvl7pPr marL="2743200" indent="0" eaLnBrk="1" latinLnBrk="0" hangingPunct="1">
              <a:buNone/>
              <a:defRPr kumimoji="0" lang="de-DE" sz="1600" b="1"/>
            </a:lvl7pPr>
            <a:lvl8pPr marL="3200400" indent="0" eaLnBrk="1" latinLnBrk="0" hangingPunct="1">
              <a:buNone/>
              <a:defRPr kumimoji="0" lang="de-DE" sz="1600" b="1"/>
            </a:lvl8pPr>
            <a:lvl9pPr marL="3657600" indent="0" eaLnBrk="1" latinLnBrk="0" hangingPunct="1">
              <a:buNone/>
              <a:defRPr kumimoji="0" lang="de-DE" sz="1600" b="1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7" name="Rectangle 6"/>
          <p:cNvSpPr/>
          <p:nvPr userDrawn="1"/>
        </p:nvSpPr>
        <p:spPr>
          <a:xfrm>
            <a:off x="0" y="2895600"/>
            <a:ext cx="7543800" cy="2133600"/>
          </a:xfrm>
          <a:prstGeom prst="rect">
            <a:avLst/>
          </a:prstGeom>
          <a:gradFill flip="none" rotWithShape="1">
            <a:gsLst>
              <a:gs pos="63000">
                <a:schemeClr val="tx1">
                  <a:lumMod val="85000"/>
                  <a:lumOff val="15000"/>
                  <a:alpha val="49000"/>
                </a:schemeClr>
              </a:gs>
              <a:gs pos="100000">
                <a:schemeClr val="tx1">
                  <a:lumMod val="95000"/>
                  <a:lumOff val="5000"/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de-DE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14867" y="3200400"/>
            <a:ext cx="7010400" cy="1676400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defRPr kumimoji="0" lang="de-DE" sz="4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648200" y="664780"/>
            <a:ext cx="4191000" cy="381000"/>
          </a:xfrm>
        </p:spPr>
        <p:txBody>
          <a:bodyPr>
            <a:normAutofit/>
          </a:bodyPr>
          <a:lstStyle>
            <a:lvl1pPr algn="r" eaLnBrk="1" latinLnBrk="0" hangingPunct="1">
              <a:buNone/>
              <a:defRPr kumimoji="0" lang="de-DE" sz="18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kumimoji="0" lang="de-DE"/>
              <a:t>Formatvorlage des Untertitelmasters durch Klicken bearbeiten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utoUpdateAnimBg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3008313" cy="825500"/>
          </a:xfrm>
        </p:spPr>
        <p:txBody>
          <a:bodyPr anchor="b"/>
          <a:lstStyle>
            <a:lvl1pPr algn="l" eaLnBrk="1" latinLnBrk="0" hangingPunct="1">
              <a:defRPr kumimoji="0" lang="de-DE" sz="2000" b="1"/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609600"/>
            <a:ext cx="5111750" cy="5334000"/>
          </a:xfrm>
        </p:spPr>
        <p:txBody>
          <a:bodyPr/>
          <a:lstStyle>
            <a:lvl1pPr eaLnBrk="1" latinLnBrk="0" hangingPunct="1">
              <a:defRPr kumimoji="0" lang="de-DE" sz="2800">
                <a:solidFill>
                  <a:schemeClr val="bg1"/>
                </a:solidFill>
              </a:defRPr>
            </a:lvl1pPr>
            <a:lvl2pPr eaLnBrk="1" latinLnBrk="0" hangingPunct="1">
              <a:defRPr kumimoji="0" lang="de-DE" sz="2800">
                <a:solidFill>
                  <a:schemeClr val="bg1"/>
                </a:solidFill>
              </a:defRPr>
            </a:lvl2pPr>
            <a:lvl3pPr eaLnBrk="1" latinLnBrk="0" hangingPunct="1">
              <a:defRPr kumimoji="0" lang="de-DE" sz="2400">
                <a:solidFill>
                  <a:schemeClr val="bg1"/>
                </a:solidFill>
              </a:defRPr>
            </a:lvl3pPr>
            <a:lvl4pPr eaLnBrk="1" latinLnBrk="0" hangingPunct="1">
              <a:defRPr kumimoji="0" lang="de-DE" sz="2000">
                <a:solidFill>
                  <a:schemeClr val="bg1"/>
                </a:solidFill>
              </a:defRPr>
            </a:lvl4pPr>
            <a:lvl5pPr eaLnBrk="1" latinLnBrk="0" hangingPunct="1">
              <a:defRPr kumimoji="0" lang="de-DE" sz="2000">
                <a:solidFill>
                  <a:schemeClr val="bg1"/>
                </a:solidFill>
              </a:defRPr>
            </a:lvl5pPr>
            <a:lvl6pPr eaLnBrk="1" latinLnBrk="0" hangingPunct="1">
              <a:defRPr kumimoji="0" lang="de-DE" sz="2000"/>
            </a:lvl6pPr>
            <a:lvl7pPr eaLnBrk="1" latinLnBrk="0" hangingPunct="1">
              <a:defRPr kumimoji="0" lang="de-DE" sz="2000"/>
            </a:lvl7pPr>
            <a:lvl8pPr eaLnBrk="1" latinLnBrk="0" hangingPunct="1">
              <a:defRPr kumimoji="0" lang="de-DE" sz="2000"/>
            </a:lvl8pPr>
            <a:lvl9pPr eaLnBrk="1" latinLnBrk="0" hangingPunct="1">
              <a:defRPr kumimoji="0" lang="de-DE" sz="2000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435101"/>
            <a:ext cx="3008313" cy="3822699"/>
          </a:xfrm>
        </p:spPr>
        <p:txBody>
          <a:bodyPr/>
          <a:lstStyle>
            <a:lvl1pPr marL="0" indent="0" eaLnBrk="1" latinLnBrk="0" hangingPunct="1">
              <a:buNone/>
              <a:defRPr kumimoji="0" lang="de-DE"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de-DE" sz="1200"/>
            </a:lvl2pPr>
            <a:lvl3pPr marL="914400" indent="0" eaLnBrk="1" latinLnBrk="0" hangingPunct="1">
              <a:buNone/>
              <a:defRPr kumimoji="0" lang="de-DE" sz="1000"/>
            </a:lvl3pPr>
            <a:lvl4pPr marL="1371600" indent="0" eaLnBrk="1" latinLnBrk="0" hangingPunct="1">
              <a:buNone/>
              <a:defRPr kumimoji="0" lang="de-DE" sz="900"/>
            </a:lvl4pPr>
            <a:lvl5pPr marL="1828800" indent="0" eaLnBrk="1" latinLnBrk="0" hangingPunct="1">
              <a:buNone/>
              <a:defRPr kumimoji="0" lang="de-DE" sz="900"/>
            </a:lvl5pPr>
            <a:lvl6pPr marL="2286000" indent="0" eaLnBrk="1" latinLnBrk="0" hangingPunct="1">
              <a:buNone/>
              <a:defRPr kumimoji="0" lang="de-DE" sz="900"/>
            </a:lvl6pPr>
            <a:lvl7pPr marL="2743200" indent="0" eaLnBrk="1" latinLnBrk="0" hangingPunct="1">
              <a:buNone/>
              <a:defRPr kumimoji="0" lang="de-DE" sz="900"/>
            </a:lvl7pPr>
            <a:lvl8pPr marL="3200400" indent="0" eaLnBrk="1" latinLnBrk="0" hangingPunct="1">
              <a:buNone/>
              <a:defRPr kumimoji="0" lang="de-DE" sz="900"/>
            </a:lvl8pPr>
            <a:lvl9pPr marL="3657600" indent="0" eaLnBrk="1" latinLnBrk="0" hangingPunct="1">
              <a:buNone/>
              <a:defRPr kumimoji="0" lang="de-DE" sz="900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 cstate="print"/>
          <a:srcRect l="2599" r="5874" b="5262"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de-DE" smtClean="0"/>
              <a:t>Titelmasterformat durch Klicken bearbeiten</a:t>
            </a:r>
            <a:endParaRPr kumimoji="0"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de-DE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8050E-B668-4FA7-85AD-C750C80A6E9B}" type="datetimeFigureOut">
              <a:pPr/>
              <a:t>04.01.2014</a:t>
            </a:fld>
            <a:endParaRPr kumimoji="0"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de-DE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de-DE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1" r:id="rId4"/>
    <p:sldLayoutId id="2147483652" r:id="rId5"/>
    <p:sldLayoutId id="2147483654" r:id="rId6"/>
    <p:sldLayoutId id="2147483655" r:id="rId7"/>
    <p:sldLayoutId id="2147483660" r:id="rId8"/>
    <p:sldLayoutId id="2147483656" r:id="rId9"/>
    <p:sldLayoutId id="2147483676" r:id="rId10"/>
    <p:sldLayoutId id="2147483657" r:id="rId11"/>
    <p:sldLayoutId id="2147483658" r:id="rId12"/>
    <p:sldLayoutId id="2147483659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0" lang="de-DE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de-DE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de-DE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de-DE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de-DE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de-DE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de-DE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de-DE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de-DE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de-DE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de-DE"/>
      </a:defPPr>
      <a:lvl1pPr marL="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56A27-0221-4C9F-90E1-3BBE044FCF7B}" type="datetimeFigureOut">
              <a:rPr lang="de-DE" smtClean="0"/>
              <a:t>04.01.2014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F22AC-CFFE-458A-A338-A9C42E6194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8500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8198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733800" y="1316420"/>
            <a:ext cx="4953000" cy="1416269"/>
          </a:xfrm>
        </p:spPr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3048000"/>
            <a:ext cx="7239000" cy="1828800"/>
          </a:xfrm>
        </p:spPr>
        <p:txBody>
          <a:bodyPr>
            <a:normAutofit/>
          </a:bodyPr>
          <a:lstStyle/>
          <a:p>
            <a:pPr algn="l"/>
            <a:r>
              <a:rPr lang="de-DE" sz="2400" b="0" dirty="0" smtClean="0">
                <a:solidFill>
                  <a:srgbClr val="7BCF27"/>
                </a:solidFill>
                <a:latin typeface="Calibri" pitchFamily="34" charset="0"/>
              </a:rPr>
              <a:t>Das ist die</a:t>
            </a:r>
            <a:r>
              <a:rPr lang="de-DE" sz="2400" b="0" dirty="0">
                <a:solidFill>
                  <a:srgbClr val="262626"/>
                </a:solidFill>
              </a:rPr>
              <a:t/>
            </a:r>
            <a:br>
              <a:rPr lang="de-DE" sz="2400" b="0" dirty="0">
                <a:solidFill>
                  <a:srgbClr val="262626"/>
                </a:solidFill>
              </a:rPr>
            </a:br>
            <a:r>
              <a:rPr lang="de-DE" sz="5600" b="0" dirty="0" smtClean="0">
                <a:solidFill>
                  <a:prstClr val="white"/>
                </a:solidFill>
              </a:rPr>
              <a:t>Hauptpräsentation</a:t>
            </a:r>
            <a:endParaRPr lang="de-DE" sz="5600" b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Start der Hauptpräsentation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Ab hier beginnt die eigentliche Präsentation</a:t>
            </a:r>
          </a:p>
          <a:p>
            <a:r>
              <a:rPr lang="de-DE" dirty="0" smtClean="0"/>
              <a:t>Der Vorspann kann das gleiche Design haben oder – wie hier – ein ganz anderes.</a:t>
            </a:r>
          </a:p>
          <a:p>
            <a:r>
              <a:rPr lang="de-DE" dirty="0" smtClean="0"/>
              <a:t>Der Vorspann muss korrekt eingerichtet sein:</a:t>
            </a:r>
          </a:p>
          <a:p>
            <a:pPr lvl="1"/>
            <a:r>
              <a:rPr lang="de-DE" dirty="0" smtClean="0"/>
              <a:t>Vortrag durch einen Redner</a:t>
            </a:r>
          </a:p>
          <a:p>
            <a:pPr lvl="1"/>
            <a:r>
              <a:rPr lang="de-DE" dirty="0" smtClean="0"/>
              <a:t>Wiederholen bis ESC gedrückt wird</a:t>
            </a:r>
          </a:p>
          <a:p>
            <a:pPr lvl="1"/>
            <a:r>
              <a:rPr lang="de-DE" dirty="0" smtClean="0"/>
              <a:t>Zeiten verwenden, soweit vorhanden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1420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Einrichtung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 die Hauptpräsentation muss der Vorspann als Objekt eingebunden werden</a:t>
            </a:r>
          </a:p>
          <a:p>
            <a:r>
              <a:rPr lang="de-DE" dirty="0" smtClean="0"/>
              <a:t>Dazu brauchen Sie eine komplett leere Folie am Beginn</a:t>
            </a:r>
          </a:p>
          <a:p>
            <a:r>
              <a:rPr lang="de-DE" dirty="0" smtClean="0"/>
              <a:t>Dort fügen Sie die Vorspann-Präsentation als Objekt ein.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8702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Objekt-Einstellungen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Das Objekt braucht die Animation „OLE Aktionseinstellungen | Show“</a:t>
            </a:r>
          </a:p>
          <a:p>
            <a:r>
              <a:rPr lang="de-DE" dirty="0" smtClean="0"/>
              <a:t>Die Animation muss Starten „Mit vorheriger“</a:t>
            </a:r>
          </a:p>
          <a:p>
            <a:r>
              <a:rPr lang="de-DE" dirty="0" smtClean="0"/>
              <a:t>Die erste (leere) Folie muss den Übergang „Nach 00:00,00“ erhalten und „Bei Mausklick“ </a:t>
            </a:r>
            <a:r>
              <a:rPr lang="de-DE" smtClean="0"/>
              <a:t>ist deaktiviert.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3523746"/>
      </p:ext>
    </p:extLst>
  </p:cSld>
  <p:clrMapOvr>
    <a:masterClrMapping/>
  </p:clrMapOvr>
</p:sld>
</file>

<file path=ppt/theme/theme1.xml><?xml version="1.0" encoding="utf-8"?>
<a:theme xmlns:a="http://schemas.openxmlformats.org/drawingml/2006/main" name="Einführung in PowerPoint 2010">
  <a:themeElements>
    <a:clrScheme name="Fresh">
      <a:dk1>
        <a:srgbClr val="262626"/>
      </a:dk1>
      <a:lt1>
        <a:sysClr val="window" lastClr="FFFFFF"/>
      </a:lt1>
      <a:dk2>
        <a:srgbClr val="595959"/>
      </a:dk2>
      <a:lt2>
        <a:srgbClr val="EEECE1"/>
      </a:lt2>
      <a:accent1>
        <a:srgbClr val="F4891E"/>
      </a:accent1>
      <a:accent2>
        <a:srgbClr val="7BCF27"/>
      </a:accent2>
      <a:accent3>
        <a:srgbClr val="9BBB59"/>
      </a:accent3>
      <a:accent4>
        <a:srgbClr val="00B0F0"/>
      </a:accent4>
      <a:accent5>
        <a:srgbClr val="4BACC6"/>
      </a:accent5>
      <a:accent6>
        <a:srgbClr val="F79646"/>
      </a:accent6>
      <a:hlink>
        <a:srgbClr val="00B0F0"/>
      </a:hlink>
      <a:folHlink>
        <a:srgbClr val="F489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IntroducingPowerPoint2010</Template>
  <TotalTime>0</TotalTime>
  <Words>175</Words>
  <Application>Microsoft Office PowerPoint</Application>
  <PresentationFormat>Bildschirmpräsentation (4:3)</PresentationFormat>
  <Paragraphs>20</Paragraphs>
  <Slides>5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5</vt:i4>
      </vt:variant>
    </vt:vector>
  </HeadingPairs>
  <TitlesOfParts>
    <vt:vector size="7" baseType="lpstr">
      <vt:lpstr>Einführung in PowerPoint 2010</vt:lpstr>
      <vt:lpstr>Benutzerdefiniertes Design</vt:lpstr>
      <vt:lpstr>PowerPoint-Präsentation</vt:lpstr>
      <vt:lpstr>Das ist die Hauptpräsentation</vt:lpstr>
      <vt:lpstr>Start der Hauptpräsentation</vt:lpstr>
      <vt:lpstr>Einrichtung</vt:lpstr>
      <vt:lpstr>Objekt-Einstellungen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2014-01-04T17:16:07Z</dcterms:created>
  <dcterms:modified xsi:type="dcterms:W3CDTF">2014-01-04T17:21:12Z</dcterms:modified>
</cp:coreProperties>
</file>