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7" r:id="rId2"/>
  </p:sldMasterIdLst>
  <p:notesMasterIdLst>
    <p:notesMasterId r:id="rId8"/>
  </p:notesMasterIdLst>
  <p:sldIdLst>
    <p:sldId id="280" r:id="rId3"/>
    <p:sldId id="277" r:id="rId4"/>
    <p:sldId id="278" r:id="rId5"/>
    <p:sldId id="279" r:id="rId6"/>
    <p:sldId id="28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2" autoAdjust="0"/>
    <p:restoredTop sz="89825" autoAdjust="0"/>
  </p:normalViewPr>
  <p:slideViewPr>
    <p:cSldViewPr>
      <p:cViewPr>
        <p:scale>
          <a:sx n="95" d="100"/>
          <a:sy n="95" d="100"/>
        </p:scale>
        <p:origin x="-2118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de-DE"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de-DE" sz="1200"/>
            </a:lvl1pPr>
          </a:lstStyle>
          <a:p>
            <a:fld id="{00F830A1-3891-4B82-A120-081866556DA0}" type="datetimeFigureOut">
              <a:pPr/>
              <a:t>04.01.2014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de-DE"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de-DE" sz="1200"/>
            </a:lvl1pPr>
          </a:lstStyle>
          <a:p>
            <a:fld id="{58CC9574-A819-4FE4-99A7-1E27AD09ADC2}" type="slidenum"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582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Diese </a:t>
            </a:r>
            <a:r>
              <a:rPr lang="de-DE" dirty="0" smtClean="0"/>
              <a:t>Präsentation veranschaulicht die neuen Fähigkeiten von PowerPoint. Betrachten Sie sie am besten als Diashow. Diese Folien sollen Ihnen als Anregung zur Gestaltung eigener Präsentationen in PowerPoint 2010 dienen.</a:t>
            </a:r>
          </a:p>
          <a:p>
            <a:endParaRPr lang="de-DE" dirty="0" smtClean="0"/>
          </a:p>
          <a:p>
            <a:r>
              <a:rPr lang="de-DE" dirty="0" smtClean="0"/>
              <a:t>Weitere Beispielvorlagen können Sie anzeigen, indem Sie auf die Registerkarte Datei und dann auf der Registerkarte Neu auf Beispielvorlagen klicken.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de-DE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de-DE"/>
              <a:t>Formatvorlage des Untertitelmasters durch Klicken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de-DE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en mit 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 b="1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de-DE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de-DE"/>
            </a:lvl1pPr>
          </a:lstStyle>
          <a:p>
            <a:pPr eaLnBrk="1" latinLnBrk="0" hangingPunct="1"/>
            <a:r>
              <a:rPr lang="de-DE" smtClean="0"/>
              <a:t>Mediaclip durch Klicken auf Symbol hinzufügen</a:t>
            </a:r>
            <a:endParaRPr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de-DE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 b="1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de-DE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de-DE" sz="3200"/>
            </a:lvl1pPr>
            <a:lvl2pPr marL="457200" indent="0" eaLnBrk="1" latinLnBrk="0" hangingPunct="1">
              <a:buNone/>
              <a:defRPr kumimoji="0" lang="de-DE" sz="2800"/>
            </a:lvl2pPr>
            <a:lvl3pPr marL="914400" indent="0" eaLnBrk="1" latinLnBrk="0" hangingPunct="1">
              <a:buNone/>
              <a:defRPr kumimoji="0" lang="de-DE" sz="2400"/>
            </a:lvl3pPr>
            <a:lvl4pPr marL="1371600" indent="0" eaLnBrk="1" latinLnBrk="0" hangingPunct="1">
              <a:buNone/>
              <a:defRPr kumimoji="0" lang="de-DE" sz="2000"/>
            </a:lvl4pPr>
            <a:lvl5pPr marL="1828800" indent="0" eaLnBrk="1" latinLnBrk="0" hangingPunct="1">
              <a:buNone/>
              <a:defRPr kumimoji="0" lang="de-DE" sz="2000"/>
            </a:lvl5pPr>
            <a:lvl6pPr marL="2286000" indent="0" eaLnBrk="1" latinLnBrk="0" hangingPunct="1">
              <a:buNone/>
              <a:defRPr kumimoji="0" lang="de-DE" sz="2000"/>
            </a:lvl6pPr>
            <a:lvl7pPr marL="2743200" indent="0" eaLnBrk="1" latinLnBrk="0" hangingPunct="1">
              <a:buNone/>
              <a:defRPr kumimoji="0" lang="de-DE" sz="2000"/>
            </a:lvl7pPr>
            <a:lvl8pPr marL="3200400" indent="0" eaLnBrk="1" latinLnBrk="0" hangingPunct="1">
              <a:buNone/>
              <a:defRPr kumimoji="0" lang="de-DE" sz="2000"/>
            </a:lvl8pPr>
            <a:lvl9pPr marL="3657600" indent="0" eaLnBrk="1" latinLnBrk="0" hangingPunct="1">
              <a:buNone/>
              <a:defRPr kumimoji="0" lang="de-DE" sz="2000"/>
            </a:lvl9pPr>
          </a:lstStyle>
          <a:p>
            <a:pPr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de-DE" sz="1400"/>
            </a:lvl1pPr>
            <a:lvl2pPr marL="457200" indent="0" eaLnBrk="1" latinLnBrk="0" hangingPunct="1">
              <a:buNone/>
              <a:defRPr kumimoji="0" lang="de-DE" sz="1200"/>
            </a:lvl2pPr>
            <a:lvl3pPr marL="914400" indent="0" eaLnBrk="1" latinLnBrk="0" hangingPunct="1">
              <a:buNone/>
              <a:defRPr kumimoji="0" lang="de-DE" sz="1000"/>
            </a:lvl3pPr>
            <a:lvl4pPr marL="1371600" indent="0" eaLnBrk="1" latinLnBrk="0" hangingPunct="1">
              <a:buNone/>
              <a:defRPr kumimoji="0" lang="de-DE" sz="900"/>
            </a:lvl4pPr>
            <a:lvl5pPr marL="1828800" indent="0" eaLnBrk="1" latinLnBrk="0" hangingPunct="1">
              <a:buNone/>
              <a:defRPr kumimoji="0" lang="de-DE" sz="900"/>
            </a:lvl5pPr>
            <a:lvl6pPr marL="2286000" indent="0" eaLnBrk="1" latinLnBrk="0" hangingPunct="1">
              <a:buNone/>
              <a:defRPr kumimoji="0" lang="de-DE" sz="900"/>
            </a:lvl6pPr>
            <a:lvl7pPr marL="2743200" indent="0" eaLnBrk="1" latinLnBrk="0" hangingPunct="1">
              <a:buNone/>
              <a:defRPr kumimoji="0" lang="de-DE" sz="900"/>
            </a:lvl7pPr>
            <a:lvl8pPr marL="3200400" indent="0" eaLnBrk="1" latinLnBrk="0" hangingPunct="1">
              <a:buNone/>
              <a:defRPr kumimoji="0" lang="de-DE" sz="900"/>
            </a:lvl8pPr>
            <a:lvl9pPr marL="3657600" indent="0" eaLnBrk="1" latinLnBrk="0" hangingPunct="1">
              <a:buNone/>
              <a:defRPr kumimoji="0" lang="de-DE" sz="9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vertikaler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de-DE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/>
              <a:t>    Titelmasterformat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mplett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581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de-DE" sz="3000" b="1" cap="all"/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de-DE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de-DE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de-DE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de-DE"/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de-DE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de-DE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de-DE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: Hervorhebu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de-DE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de-DE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de-DE" sz="1800"/>
            </a:lvl6pPr>
            <a:lvl7pPr eaLnBrk="1" latinLnBrk="0" hangingPunct="1">
              <a:defRPr kumimoji="0" lang="de-DE" sz="1800"/>
            </a:lvl7pPr>
            <a:lvl8pPr eaLnBrk="1" latinLnBrk="0" hangingPunct="1">
              <a:defRPr kumimoji="0" lang="de-DE" sz="1800"/>
            </a:lvl8pPr>
            <a:lvl9pPr eaLnBrk="1" latinLnBrk="0" hangingPunct="1">
              <a:defRPr kumimoji="0" lang="de-DE"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de-DE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de-DE" sz="1800"/>
            </a:lvl6pPr>
            <a:lvl7pPr eaLnBrk="1" latinLnBrk="0" hangingPunct="1">
              <a:defRPr kumimoji="0" lang="de-DE" sz="1800"/>
            </a:lvl7pPr>
            <a:lvl8pPr eaLnBrk="1" latinLnBrk="0" hangingPunct="1">
              <a:defRPr kumimoji="0" lang="de-DE" sz="1800"/>
            </a:lvl8pPr>
            <a:lvl9pPr eaLnBrk="1" latinLnBrk="0" hangingPunct="1">
              <a:defRPr kumimoji="0" lang="de-DE"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de-DE"/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: Hervorhebu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de-DE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/>
              <a:t>Titelmasterformat durch Klicken bearbeiten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de-DE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de-DE" sz="2000" b="1"/>
            </a:lvl2pPr>
            <a:lvl3pPr marL="914400" indent="0" eaLnBrk="1" latinLnBrk="0" hangingPunct="1">
              <a:buNone/>
              <a:defRPr kumimoji="0" lang="de-DE" sz="1800" b="1"/>
            </a:lvl3pPr>
            <a:lvl4pPr marL="1371600" indent="0" eaLnBrk="1" latinLnBrk="0" hangingPunct="1">
              <a:buNone/>
              <a:defRPr kumimoji="0" lang="de-DE" sz="1600" b="1"/>
            </a:lvl4pPr>
            <a:lvl5pPr marL="1828800" indent="0" eaLnBrk="1" latinLnBrk="0" hangingPunct="1">
              <a:buNone/>
              <a:defRPr kumimoji="0" lang="de-DE" sz="1600" b="1"/>
            </a:lvl5pPr>
            <a:lvl6pPr marL="2286000" indent="0" eaLnBrk="1" latinLnBrk="0" hangingPunct="1">
              <a:buNone/>
              <a:defRPr kumimoji="0" lang="de-DE" sz="1600" b="1"/>
            </a:lvl6pPr>
            <a:lvl7pPr marL="2743200" indent="0" eaLnBrk="1" latinLnBrk="0" hangingPunct="1">
              <a:buNone/>
              <a:defRPr kumimoji="0" lang="de-DE" sz="1600" b="1"/>
            </a:lvl7pPr>
            <a:lvl8pPr marL="3200400" indent="0" eaLnBrk="1" latinLnBrk="0" hangingPunct="1">
              <a:buNone/>
              <a:defRPr kumimoji="0" lang="de-DE" sz="1600" b="1"/>
            </a:lvl8pPr>
            <a:lvl9pPr marL="3657600" indent="0" eaLnBrk="1" latinLnBrk="0" hangingPunct="1">
              <a:buNone/>
              <a:defRPr kumimoji="0" lang="de-DE" sz="1600" b="1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de-DE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de-DE" sz="18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de-DE"/>
              <a:t>Formatvorlage des Untertitelmasters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de-DE" sz="2000" b="1"/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de-DE" sz="2800">
                <a:solidFill>
                  <a:schemeClr val="bg1"/>
                </a:solidFill>
              </a:defRPr>
            </a:lvl1pPr>
            <a:lvl2pPr eaLnBrk="1" latinLnBrk="0" hangingPunct="1">
              <a:defRPr kumimoji="0" lang="de-DE" sz="2800">
                <a:solidFill>
                  <a:schemeClr val="bg1"/>
                </a:solidFill>
              </a:defRPr>
            </a:lvl2pPr>
            <a:lvl3pPr eaLnBrk="1" latinLnBrk="0" hangingPunct="1">
              <a:defRPr kumimoji="0" lang="de-DE" sz="2400">
                <a:solidFill>
                  <a:schemeClr val="bg1"/>
                </a:solidFill>
              </a:defRPr>
            </a:lvl3pPr>
            <a:lvl4pPr eaLnBrk="1" latinLnBrk="0" hangingPunct="1">
              <a:defRPr kumimoji="0" lang="de-DE" sz="2000">
                <a:solidFill>
                  <a:schemeClr val="bg1"/>
                </a:solidFill>
              </a:defRPr>
            </a:lvl4pPr>
            <a:lvl5pPr eaLnBrk="1" latinLnBrk="0" hangingPunct="1">
              <a:defRPr kumimoji="0" lang="de-DE" sz="2000">
                <a:solidFill>
                  <a:schemeClr val="bg1"/>
                </a:solidFill>
              </a:defRPr>
            </a:lvl5pPr>
            <a:lvl6pPr eaLnBrk="1" latinLnBrk="0" hangingPunct="1">
              <a:defRPr kumimoji="0" lang="de-DE" sz="2000"/>
            </a:lvl6pPr>
            <a:lvl7pPr eaLnBrk="1" latinLnBrk="0" hangingPunct="1">
              <a:defRPr kumimoji="0" lang="de-DE" sz="2000"/>
            </a:lvl7pPr>
            <a:lvl8pPr eaLnBrk="1" latinLnBrk="0" hangingPunct="1">
              <a:defRPr kumimoji="0" lang="de-DE" sz="2000"/>
            </a:lvl8pPr>
            <a:lvl9pPr eaLnBrk="1" latinLnBrk="0" hangingPunct="1">
              <a:defRPr kumimoji="0" lang="de-DE" sz="20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de-DE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de-DE" sz="1200"/>
            </a:lvl2pPr>
            <a:lvl3pPr marL="914400" indent="0" eaLnBrk="1" latinLnBrk="0" hangingPunct="1">
              <a:buNone/>
              <a:defRPr kumimoji="0" lang="de-DE" sz="1000"/>
            </a:lvl3pPr>
            <a:lvl4pPr marL="1371600" indent="0" eaLnBrk="1" latinLnBrk="0" hangingPunct="1">
              <a:buNone/>
              <a:defRPr kumimoji="0" lang="de-DE" sz="900"/>
            </a:lvl4pPr>
            <a:lvl5pPr marL="1828800" indent="0" eaLnBrk="1" latinLnBrk="0" hangingPunct="1">
              <a:buNone/>
              <a:defRPr kumimoji="0" lang="de-DE" sz="900"/>
            </a:lvl5pPr>
            <a:lvl6pPr marL="2286000" indent="0" eaLnBrk="1" latinLnBrk="0" hangingPunct="1">
              <a:buNone/>
              <a:defRPr kumimoji="0" lang="de-DE" sz="900"/>
            </a:lvl6pPr>
            <a:lvl7pPr marL="2743200" indent="0" eaLnBrk="1" latinLnBrk="0" hangingPunct="1">
              <a:buNone/>
              <a:defRPr kumimoji="0" lang="de-DE" sz="900"/>
            </a:lvl7pPr>
            <a:lvl8pPr marL="3200400" indent="0" eaLnBrk="1" latinLnBrk="0" hangingPunct="1">
              <a:buNone/>
              <a:defRPr kumimoji="0" lang="de-DE" sz="900"/>
            </a:lvl8pPr>
            <a:lvl9pPr marL="3657600" indent="0" eaLnBrk="1" latinLnBrk="0" hangingPunct="1">
              <a:buNone/>
              <a:defRPr kumimoji="0" lang="de-DE" sz="9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de-DE" smtClean="0"/>
              <a:t>Titelmasterformat durch Klicken bearbeiten</a:t>
            </a:r>
            <a:endParaRPr kumimoji="0"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1" r:id="rId4"/>
    <p:sldLayoutId id="2147483652" r:id="rId5"/>
    <p:sldLayoutId id="2147483654" r:id="rId6"/>
    <p:sldLayoutId id="2147483655" r:id="rId7"/>
    <p:sldLayoutId id="2147483660" r:id="rId8"/>
    <p:sldLayoutId id="2147483656" r:id="rId9"/>
    <p:sldLayoutId id="214748367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de-DE"/>
      </a:defPPr>
      <a:lvl1pPr marL="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56A27-0221-4C9F-90E1-3BBE044FCF7B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F22AC-CFFE-458A-A338-A9C42E6194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850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1.pptx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4182857"/>
              </p:ext>
            </p:extLst>
          </p:nvPr>
        </p:nvGraphicFramePr>
        <p:xfrm>
          <a:off x="1587" y="0"/>
          <a:ext cx="914505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esentation" r:id="rId3" imgW="4570378" imgH="3427533" progId="PowerPoint.Show.12">
                  <p:embed/>
                </p:oleObj>
              </mc:Choice>
              <mc:Fallback>
                <p:oleObj name="Presentation" r:id="rId3" imgW="4570378" imgH="3427533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7" y="0"/>
                        <a:ext cx="9145058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8198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733800" y="1316420"/>
            <a:ext cx="4953000" cy="1416269"/>
          </a:xfrm>
        </p:spPr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0"/>
            <a:ext cx="7239000" cy="1828800"/>
          </a:xfrm>
        </p:spPr>
        <p:txBody>
          <a:bodyPr>
            <a:normAutofit/>
          </a:bodyPr>
          <a:lstStyle/>
          <a:p>
            <a:pPr algn="l"/>
            <a:r>
              <a:rPr lang="de-DE" sz="2400" b="0" dirty="0" smtClean="0">
                <a:solidFill>
                  <a:srgbClr val="7BCF27"/>
                </a:solidFill>
                <a:latin typeface="Calibri" pitchFamily="34" charset="0"/>
              </a:rPr>
              <a:t>Das ist die</a:t>
            </a:r>
            <a:r>
              <a:rPr lang="de-DE" sz="2400" b="0" dirty="0">
                <a:solidFill>
                  <a:srgbClr val="262626"/>
                </a:solidFill>
              </a:rPr>
              <a:t/>
            </a:r>
            <a:br>
              <a:rPr lang="de-DE" sz="2400" b="0" dirty="0">
                <a:solidFill>
                  <a:srgbClr val="262626"/>
                </a:solidFill>
              </a:rPr>
            </a:br>
            <a:r>
              <a:rPr lang="de-DE" sz="5600" b="0" dirty="0" smtClean="0">
                <a:solidFill>
                  <a:prstClr val="white"/>
                </a:solidFill>
              </a:rPr>
              <a:t>Hauptpräsentation</a:t>
            </a:r>
            <a:endParaRPr lang="de-DE" sz="5600" b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Start der Hauptpräsentation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Ab hier beginnt die eigentliche Präsentation</a:t>
            </a:r>
          </a:p>
          <a:p>
            <a:r>
              <a:rPr lang="de-DE" dirty="0" smtClean="0"/>
              <a:t>Der Vorspann kann das gleiche Design haben oder – wie hier – ein ganz anderes.</a:t>
            </a:r>
          </a:p>
          <a:p>
            <a:r>
              <a:rPr lang="de-DE" dirty="0" smtClean="0"/>
              <a:t>Der Vorspann muss korrekt eingerichtet sein:</a:t>
            </a:r>
          </a:p>
          <a:p>
            <a:pPr lvl="1"/>
            <a:r>
              <a:rPr lang="de-DE" dirty="0" smtClean="0"/>
              <a:t>Vortrag durch einen Redner</a:t>
            </a:r>
          </a:p>
          <a:p>
            <a:pPr lvl="1"/>
            <a:r>
              <a:rPr lang="de-DE" dirty="0" smtClean="0"/>
              <a:t>Wiederholen bis ESC gedrückt wird</a:t>
            </a:r>
          </a:p>
          <a:p>
            <a:pPr lvl="1"/>
            <a:r>
              <a:rPr lang="de-DE" dirty="0" smtClean="0"/>
              <a:t>Zeiten verwenden, soweit vorhanden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142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Einrichtung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 die Hauptpräsentation muss der Vorspann als Objekt eingebunden werden</a:t>
            </a:r>
          </a:p>
          <a:p>
            <a:r>
              <a:rPr lang="de-DE" dirty="0" smtClean="0"/>
              <a:t>Dazu brauchen Sie eine komplett leere Folie am Beginn</a:t>
            </a:r>
          </a:p>
          <a:p>
            <a:r>
              <a:rPr lang="de-DE" dirty="0" smtClean="0"/>
              <a:t>Dort fügen Sie die Vorspann-Präsentation als Objekt ein.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870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Objekt-Einstellungen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Objekt braucht die Animation „OLE Aktionseinstellungen | Show“</a:t>
            </a:r>
          </a:p>
          <a:p>
            <a:r>
              <a:rPr lang="de-DE" dirty="0" smtClean="0"/>
              <a:t>Die Animation </a:t>
            </a:r>
            <a:r>
              <a:rPr lang="de-DE" smtClean="0"/>
              <a:t>muss starten </a:t>
            </a:r>
            <a:r>
              <a:rPr lang="de-DE" dirty="0" smtClean="0"/>
              <a:t>„Mit vorheriger“</a:t>
            </a:r>
          </a:p>
          <a:p>
            <a:r>
              <a:rPr lang="de-DE" dirty="0" smtClean="0"/>
              <a:t>Die erste (leere) Folie muss den Übergang „Nach 00:00,00“ erhalten und „Bei Mausklick“ ist deaktiviert.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5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inführung in PowerPoint 2010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IntroducingPowerPoint2010</Template>
  <TotalTime>0</TotalTime>
  <Words>175</Words>
  <Application>Microsoft Office PowerPoint</Application>
  <PresentationFormat>Bildschirmpräsentation (4:3)</PresentationFormat>
  <Paragraphs>20</Paragraphs>
  <Slides>5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Einführung in PowerPoint 2010</vt:lpstr>
      <vt:lpstr>Benutzerdefiniertes Design</vt:lpstr>
      <vt:lpstr>Microsoft PowerPoint Presentation</vt:lpstr>
      <vt:lpstr>PowerPoint-Präsentation</vt:lpstr>
      <vt:lpstr>Das ist die Hauptpräsentation</vt:lpstr>
      <vt:lpstr>Start der Hauptpräsentation</vt:lpstr>
      <vt:lpstr>Einrichtung</vt:lpstr>
      <vt:lpstr>Objekt-Einstellungen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2014-01-04T17:16:07Z</dcterms:created>
  <dcterms:modified xsi:type="dcterms:W3CDTF">2014-01-04T17:23:04Z</dcterms:modified>
</cp:coreProperties>
</file>