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60BB106-80E7-4E71-BE31-734B907514E1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DB199CD-1EF6-4032-ABB9-5A070B0768CF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Vorspann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Pia Bork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703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Vorspann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Bis die Präsentation beginnt, dauert es noch ein wenig</a:t>
            </a:r>
          </a:p>
          <a:p>
            <a:r>
              <a:rPr lang="de-DE" dirty="0" smtClean="0"/>
              <a:t>Lesen Sie solange ein paar Folien über meine Firma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938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Oder schauen Sie sich ein paar Bilder an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75" y="1449917"/>
            <a:ext cx="3021013" cy="4028017"/>
          </a:xfrm>
        </p:spPr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82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31</Words>
  <Application>Microsoft Office PowerPoint</Application>
  <PresentationFormat>Bildschirmpräsentation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Pin</vt:lpstr>
      <vt:lpstr>Vorspann</vt:lpstr>
      <vt:lpstr>Vorspann</vt:lpstr>
      <vt:lpstr>Oder schauen Sie sich ein paar Bilder an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 Bork</dc:creator>
  <cp:lastModifiedBy>Pia Bork</cp:lastModifiedBy>
  <cp:revision>4</cp:revision>
  <dcterms:created xsi:type="dcterms:W3CDTF">2014-01-04T16:48:12Z</dcterms:created>
  <dcterms:modified xsi:type="dcterms:W3CDTF">2014-01-04T17:15:44Z</dcterms:modified>
</cp:coreProperties>
</file>