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6701184"/>
        <c:axId val="256702720"/>
        <c:axId val="256689024"/>
      </c:bar3DChart>
      <c:catAx>
        <c:axId val="256701184"/>
        <c:scaling>
          <c:orientation val="minMax"/>
        </c:scaling>
        <c:delete val="0"/>
        <c:axPos val="b"/>
        <c:majorTickMark val="none"/>
        <c:minorTickMark val="none"/>
        <c:tickLblPos val="nextTo"/>
        <c:crossAx val="256702720"/>
        <c:crosses val="autoZero"/>
        <c:auto val="1"/>
        <c:lblAlgn val="ctr"/>
        <c:lblOffset val="100"/>
        <c:noMultiLvlLbl val="0"/>
      </c:catAx>
      <c:valAx>
        <c:axId val="256702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56701184"/>
        <c:crosses val="autoZero"/>
        <c:crossBetween val="between"/>
      </c:valAx>
      <c:serAx>
        <c:axId val="256689024"/>
        <c:scaling>
          <c:orientation val="minMax"/>
        </c:scaling>
        <c:delete val="1"/>
        <c:axPos val="b"/>
        <c:majorTickMark val="none"/>
        <c:minorTickMark val="none"/>
        <c:tickLblPos val="nextTo"/>
        <c:crossAx val="25670272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341056"/>
        <c:axId val="39343616"/>
        <c:axId val="274995392"/>
      </c:bar3DChart>
      <c:catAx>
        <c:axId val="39341056"/>
        <c:scaling>
          <c:orientation val="minMax"/>
        </c:scaling>
        <c:delete val="0"/>
        <c:axPos val="b"/>
        <c:majorTickMark val="none"/>
        <c:minorTickMark val="none"/>
        <c:tickLblPos val="nextTo"/>
        <c:crossAx val="39343616"/>
        <c:crosses val="autoZero"/>
        <c:auto val="1"/>
        <c:lblAlgn val="ctr"/>
        <c:lblOffset val="100"/>
        <c:noMultiLvlLbl val="0"/>
      </c:catAx>
      <c:valAx>
        <c:axId val="393436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9341056"/>
        <c:crosses val="autoZero"/>
        <c:crossBetween val="between"/>
      </c:valAx>
      <c:serAx>
        <c:axId val="274995392"/>
        <c:scaling>
          <c:orientation val="minMax"/>
        </c:scaling>
        <c:delete val="1"/>
        <c:axPos val="b"/>
        <c:majorTickMark val="none"/>
        <c:minorTickMark val="none"/>
        <c:tickLblPos val="nextTo"/>
        <c:crossAx val="393436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972224"/>
        <c:axId val="40114048"/>
        <c:axId val="31504576"/>
      </c:bar3DChart>
      <c:catAx>
        <c:axId val="39972224"/>
        <c:scaling>
          <c:orientation val="minMax"/>
        </c:scaling>
        <c:delete val="0"/>
        <c:axPos val="b"/>
        <c:majorTickMark val="none"/>
        <c:minorTickMark val="none"/>
        <c:tickLblPos val="nextTo"/>
        <c:crossAx val="40114048"/>
        <c:crosses val="autoZero"/>
        <c:auto val="1"/>
        <c:lblAlgn val="ctr"/>
        <c:lblOffset val="100"/>
        <c:noMultiLvlLbl val="0"/>
      </c:catAx>
      <c:valAx>
        <c:axId val="401140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9972224"/>
        <c:crosses val="autoZero"/>
        <c:crossBetween val="between"/>
      </c:valAx>
      <c:serAx>
        <c:axId val="31504576"/>
        <c:scaling>
          <c:orientation val="minMax"/>
        </c:scaling>
        <c:delete val="1"/>
        <c:axPos val="b"/>
        <c:majorTickMark val="none"/>
        <c:minorTickMark val="none"/>
        <c:tickLblPos val="nextTo"/>
        <c:crossAx val="4011404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059456"/>
        <c:axId val="43112320"/>
        <c:axId val="39569152"/>
      </c:bar3DChart>
      <c:catAx>
        <c:axId val="43059456"/>
        <c:scaling>
          <c:orientation val="minMax"/>
        </c:scaling>
        <c:delete val="0"/>
        <c:axPos val="b"/>
        <c:majorTickMark val="none"/>
        <c:minorTickMark val="none"/>
        <c:tickLblPos val="nextTo"/>
        <c:crossAx val="43112320"/>
        <c:crosses val="autoZero"/>
        <c:auto val="1"/>
        <c:lblAlgn val="ctr"/>
        <c:lblOffset val="100"/>
        <c:noMultiLvlLbl val="0"/>
      </c:catAx>
      <c:valAx>
        <c:axId val="43112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3059456"/>
        <c:crosses val="autoZero"/>
        <c:crossBetween val="between"/>
      </c:valAx>
      <c:serAx>
        <c:axId val="39569152"/>
        <c:scaling>
          <c:orientation val="minMax"/>
        </c:scaling>
        <c:delete val="1"/>
        <c:axPos val="b"/>
        <c:majorTickMark val="none"/>
        <c:minorTickMark val="none"/>
        <c:tickLblPos val="nextTo"/>
        <c:crossAx val="4311232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858048"/>
        <c:axId val="177607808"/>
        <c:axId val="252140160"/>
      </c:bar3DChart>
      <c:catAx>
        <c:axId val="95858048"/>
        <c:scaling>
          <c:orientation val="minMax"/>
        </c:scaling>
        <c:delete val="0"/>
        <c:axPos val="b"/>
        <c:majorTickMark val="none"/>
        <c:minorTickMark val="none"/>
        <c:tickLblPos val="nextTo"/>
        <c:crossAx val="177607808"/>
        <c:crosses val="autoZero"/>
        <c:auto val="1"/>
        <c:lblAlgn val="ctr"/>
        <c:lblOffset val="100"/>
        <c:noMultiLvlLbl val="0"/>
      </c:catAx>
      <c:valAx>
        <c:axId val="1776078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5858048"/>
        <c:crosses val="autoZero"/>
        <c:crossBetween val="between"/>
      </c:valAx>
      <c:serAx>
        <c:axId val="252140160"/>
        <c:scaling>
          <c:orientation val="minMax"/>
        </c:scaling>
        <c:delete val="1"/>
        <c:axPos val="b"/>
        <c:majorTickMark val="none"/>
        <c:minorTickMark val="none"/>
        <c:tickLblPos val="nextTo"/>
        <c:crossAx val="17760780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Dorsten</c:v>
                </c:pt>
                <c:pt idx="2">
                  <c:v>Borken</c:v>
                </c:pt>
                <c:pt idx="3">
                  <c:v>Augsburg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853184"/>
        <c:axId val="95854976"/>
        <c:axId val="44879360"/>
      </c:bar3DChart>
      <c:catAx>
        <c:axId val="95853184"/>
        <c:scaling>
          <c:orientation val="minMax"/>
        </c:scaling>
        <c:delete val="0"/>
        <c:axPos val="b"/>
        <c:majorTickMark val="none"/>
        <c:minorTickMark val="none"/>
        <c:tickLblPos val="nextTo"/>
        <c:crossAx val="95854976"/>
        <c:crosses val="autoZero"/>
        <c:auto val="1"/>
        <c:lblAlgn val="ctr"/>
        <c:lblOffset val="100"/>
        <c:noMultiLvlLbl val="0"/>
      </c:catAx>
      <c:valAx>
        <c:axId val="958549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5853184"/>
        <c:crosses val="autoZero"/>
        <c:crossBetween val="between"/>
      </c:valAx>
      <c:serAx>
        <c:axId val="44879360"/>
        <c:scaling>
          <c:orientation val="minMax"/>
        </c:scaling>
        <c:delete val="1"/>
        <c:axPos val="b"/>
        <c:majorTickMark val="none"/>
        <c:minorTickMark val="none"/>
        <c:tickLblPos val="nextTo"/>
        <c:crossAx val="9585497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801F65-9F84-46E7-9184-C825092D5A8B}" type="datetimeFigureOut">
              <a:rPr lang="de-DE" smtClean="0"/>
              <a:t>29.11.2013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70920E5-0DAC-4B73-B679-CCDB222450A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Nicht animiert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48591634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27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Schritt: Eingangsanimation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67088980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11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50088" cy="1143000"/>
          </a:xfrm>
        </p:spPr>
        <p:txBody>
          <a:bodyPr>
            <a:normAutofit fontScale="90000"/>
          </a:bodyPr>
          <a:lstStyle/>
          <a:p>
            <a:r>
              <a:rPr lang="de-DE" dirty="0"/>
              <a:t>2</a:t>
            </a:r>
            <a:r>
              <a:rPr lang="de-DE" dirty="0" smtClean="0"/>
              <a:t>. Schritt: Datenreihe 1 + 2 ausblenden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36238052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521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Graphic spid="4" grpId="1" uiExpand="1">
        <p:bldSub>
          <a:bldChart bld="series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3. Schritt: Datenreihe 2 einblenden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09452729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25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Graphic spid="4" grpId="1" uiExpand="1">
        <p:bldSub>
          <a:bldChart bld="series"/>
        </p:bldSub>
      </p:bldGraphic>
      <p:bldGraphic spid="4" grpId="2" uiExpand="1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>
            <a:normAutofit/>
          </a:bodyPr>
          <a:lstStyle/>
          <a:p>
            <a:r>
              <a:rPr lang="de-DE" dirty="0"/>
              <a:t>4</a:t>
            </a:r>
            <a:r>
              <a:rPr lang="de-DE" dirty="0" smtClean="0"/>
              <a:t>. Schritt: Datenreihe 1 einblenden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4169016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79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  <p:bldGraphic spid="4" grpId="2">
        <p:bldSub>
          <a:bldChart bld="series"/>
        </p:bldSub>
      </p:bldGraphic>
      <p:bldGraphic spid="4" grpId="3" uiExpand="1">
        <p:bldSub>
          <a:bldChart bld="series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>
            <a:normAutofit/>
          </a:bodyPr>
          <a:lstStyle/>
          <a:p>
            <a:r>
              <a:rPr lang="de-DE" smtClean="0"/>
              <a:t>Fertige Folie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71019903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791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  <p:bldGraphic spid="4" grpId="2">
        <p:bldSub>
          <a:bldChart bld="series"/>
        </p:bldSub>
      </p:bldGraphic>
      <p:bldGraphic spid="4" grpId="3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32</Words>
  <Application>Microsoft Office PowerPoint</Application>
  <PresentationFormat>Bildschirmpräsentation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Dactylos</vt:lpstr>
      <vt:lpstr>Nicht animiert</vt:lpstr>
      <vt:lpstr>1. Schritt: Eingangsanimation</vt:lpstr>
      <vt:lpstr>2. Schritt: Datenreihe 1 + 2 ausblenden</vt:lpstr>
      <vt:lpstr>3. Schritt: Datenreihe 2 einblenden</vt:lpstr>
      <vt:lpstr>4. Schritt: Datenreihe 1 einblenden</vt:lpstr>
      <vt:lpstr>Fertige Folie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 Bork</dc:creator>
  <cp:lastModifiedBy>Pia Bork</cp:lastModifiedBy>
  <cp:revision>13</cp:revision>
  <dcterms:created xsi:type="dcterms:W3CDTF">2013-11-28T19:39:26Z</dcterms:created>
  <dcterms:modified xsi:type="dcterms:W3CDTF">2013-11-29T14:01:39Z</dcterms:modified>
</cp:coreProperties>
</file>